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519" r:id="rId3"/>
    <p:sldId id="550" r:id="rId4"/>
    <p:sldId id="521" r:id="rId5"/>
    <p:sldId id="522" r:id="rId6"/>
    <p:sldId id="523" r:id="rId7"/>
    <p:sldId id="524" r:id="rId8"/>
    <p:sldId id="551" r:id="rId9"/>
    <p:sldId id="525" r:id="rId10"/>
    <p:sldId id="257" r:id="rId11"/>
    <p:sldId id="258" r:id="rId12"/>
    <p:sldId id="259" r:id="rId13"/>
    <p:sldId id="312" r:id="rId14"/>
    <p:sldId id="313" r:id="rId15"/>
    <p:sldId id="552" r:id="rId16"/>
    <p:sldId id="553" r:id="rId17"/>
    <p:sldId id="554" r:id="rId18"/>
    <p:sldId id="555" r:id="rId19"/>
    <p:sldId id="556" r:id="rId20"/>
    <p:sldId id="561" r:id="rId21"/>
    <p:sldId id="56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tiff>
</file>

<file path=ppt/media/image2.tiff>
</file>

<file path=ppt/media/image3.tiff>
</file>

<file path=ppt/media/image4.tiff>
</file>

<file path=ppt/media/image5.jpeg>
</file>

<file path=ppt/media/image6.jpe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23D83-BBA2-7841-82CD-74E095D213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CE72A2-1E02-D547-A784-BCAF89460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D9974-D8B5-EC40-9205-6D89AE602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86B60-5564-8346-9A29-ABC71062F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ED833-EBB3-4944-BFED-789C69AC6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70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0B6FD-6CBA-E347-9486-421432A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5C2513-7A39-1145-AB62-DBF213B946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B9D3D-B17D-0549-93D9-E1014970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03FD8-7B90-B846-9312-4D9A421DA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70797-E80A-2D45-874D-7D44063D1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16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353D54-0DD0-3843-968C-840DE177C5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DB89E9-1658-7D4E-9A16-444DB40E6F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166C2-E90A-7040-958D-819A5695A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151CC-B00E-E04E-9F87-81187896A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46756-2891-A74E-8AEB-297E3C9D9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59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9C954-A320-254D-A72D-3AF49B594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4499D-567D-FE4F-A84B-4CF50193E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5F37E-16DC-434B-B671-053BAF8EA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AC9C2-9B97-9248-A9BC-75B6C1210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465A5-CEA9-AC44-A06A-C71DD5E44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18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E28FD-A2B4-EF44-ABF4-715D44356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CB038-622F-3243-9978-561508662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56DCD-CE03-554C-B07A-C1BA59074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D89EA-FAF3-F94A-8AD1-681DA905A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E2BAC-3765-3046-8812-150751F75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05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B6B41-310B-1E4B-8B9F-660EA60F7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90CF8-87AC-BF44-8DA4-F32BA567F4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E28A7-DD53-3A4E-B95E-4722C57649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4319F-6476-9047-ACC5-A71B6EC19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68416-BB35-5A4F-9767-65D200B11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B368FC-73B2-5046-A51C-60D21D5FF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96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2B792-2AC8-E64B-BE2C-95EF91FF6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CAA52-7938-F742-B8A1-76A877FF0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0C9F4-4B4E-4941-BE6B-BA2BECB30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FDBAF6-26F3-4244-A6F2-60FFCA429D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CEBD2E-4D6F-E049-829F-0629D57BD4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529AEE-3668-914C-8CA1-7F2C4E693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DA8CB6-8A8D-F341-B038-939914F67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AAC23-863D-6B4A-87F9-A142434C0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0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E6470-A85D-C045-A31E-D15F6C0DD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9C0615-0D63-0D4F-8382-92E39D09D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E49C98-F0EB-CA4D-A4C0-05326A993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564A42-0FE4-5144-807E-816B162CF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4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7EF7D7-40F8-8241-A631-720324726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F5ADB6-4A66-9242-AE04-D6AC6152D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D16EEA-E06C-614D-878E-24168380A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64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2B6FF-70C9-9545-B0FA-C8AB99296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3A29F-0604-1E4F-9F7C-0A90C566F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AD5D01-A888-EE47-8DA2-94985137F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4D233F-6436-2B47-8F09-B0323DE6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45D2E6-57DC-654A-ABD8-0839D66BE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F98617-061A-3E4F-B7EE-EDA9D3903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57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06C4C-1344-1944-A624-E211AA6EA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4DC55-176D-B24A-9AF2-9010EE1E5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00247-27D7-FD46-8AB2-B3837401E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A07284-C35C-E543-9308-8C37B4D62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9EA79A-909F-A047-94C9-AE5A4BFEF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4F3FD3-410E-8545-BAF4-E40DE88A7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95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F2A354-74B0-D94E-BCEE-F4A0AABAF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4ECCE-5F22-DD44-B073-D032D6FDC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B09FE-7F7B-5A43-B8A7-9342DD9B7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B96AF-A588-5448-9E5F-4C4B1541BEF7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DB87B9-EC1D-2443-A127-2C98D745E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2D4F1-BB55-1348-A2C8-33277865DB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6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EC7D69-40E9-0144-ABAA-5A190BA187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68" b="16594"/>
          <a:stretch/>
        </p:blipFill>
        <p:spPr>
          <a:xfrm>
            <a:off x="0" y="1"/>
            <a:ext cx="12197012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6CBEB-F5A0-F045-95E1-10CE8714D8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29000"/>
            <a:ext cx="9144000" cy="1863488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Growth &amp; Allocation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52F359-DE68-0C41-9150-80ABC9F433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95832"/>
            <a:ext cx="9144000" cy="75403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March 19, 2019</a:t>
            </a:r>
          </a:p>
        </p:txBody>
      </p:sp>
    </p:spTree>
    <p:extLst>
      <p:ext uri="{BB962C8B-B14F-4D97-AF65-F5344CB8AC3E}">
        <p14:creationId xmlns:p14="http://schemas.microsoft.com/office/powerpoint/2010/main" val="352318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9B203-2221-154D-B67D-40652B36B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the carbon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2C8D5-06D9-834E-9C17-FB5BBCFAA1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47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88B453-8AF3-0E46-A8E3-4A70ED2C4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08" y="0"/>
            <a:ext cx="623515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B58CEE-B6B9-3E4C-A848-8DF13E58F8DC}"/>
              </a:ext>
            </a:extLst>
          </p:cNvPr>
          <p:cNvSpPr txBox="1"/>
          <p:nvPr/>
        </p:nvSpPr>
        <p:spPr>
          <a:xfrm>
            <a:off x="7478973" y="2756848"/>
            <a:ext cx="4462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Carbon is first taken up by photosynthesis (source)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CEB471-9341-6646-BE56-6C0956F7F3C7}"/>
              </a:ext>
            </a:extLst>
          </p:cNvPr>
          <p:cNvSpPr txBox="1"/>
          <p:nvPr/>
        </p:nvSpPr>
        <p:spPr>
          <a:xfrm>
            <a:off x="5513695" y="354842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CO</a:t>
            </a:r>
            <a:r>
              <a:rPr lang="en-US" sz="3600" baseline="-25000" dirty="0">
                <a:solidFill>
                  <a:srgbClr val="0070C0"/>
                </a:solidFill>
              </a:rPr>
              <a:t>2</a:t>
            </a:r>
            <a:endParaRPr lang="en-US" sz="3600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67B139-7E41-9446-BDE3-AF2BDAB0D3DC}"/>
              </a:ext>
            </a:extLst>
          </p:cNvPr>
          <p:cNvCxnSpPr>
            <a:cxnSpLocks/>
          </p:cNvCxnSpPr>
          <p:nvPr/>
        </p:nvCxnSpPr>
        <p:spPr>
          <a:xfrm flipH="1">
            <a:off x="5281684" y="1001173"/>
            <a:ext cx="436729" cy="678008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D3B807A-12E7-384F-B4AD-840B9FF3877E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735773" y="678008"/>
            <a:ext cx="777922" cy="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605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88B453-8AF3-0E46-A8E3-4A70ED2C4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08" y="0"/>
            <a:ext cx="623515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B58CEE-B6B9-3E4C-A848-8DF13E58F8DC}"/>
              </a:ext>
            </a:extLst>
          </p:cNvPr>
          <p:cNvSpPr txBox="1"/>
          <p:nvPr/>
        </p:nvSpPr>
        <p:spPr>
          <a:xfrm>
            <a:off x="7478973" y="2756848"/>
            <a:ext cx="4462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sugars are then transported throughout the plant (sinks)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67B139-7E41-9446-BDE3-AF2BDAB0D3DC}"/>
              </a:ext>
            </a:extLst>
          </p:cNvPr>
          <p:cNvCxnSpPr>
            <a:cxnSpLocks/>
          </p:cNvCxnSpPr>
          <p:nvPr/>
        </p:nvCxnSpPr>
        <p:spPr>
          <a:xfrm flipH="1">
            <a:off x="3630304" y="1842448"/>
            <a:ext cx="1009935" cy="12283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D3B807A-12E7-384F-B4AD-840B9FF3877E}"/>
              </a:ext>
            </a:extLst>
          </p:cNvPr>
          <p:cNvCxnSpPr>
            <a:cxnSpLocks/>
          </p:cNvCxnSpPr>
          <p:nvPr/>
        </p:nvCxnSpPr>
        <p:spPr>
          <a:xfrm flipH="1">
            <a:off x="3748585" y="2129051"/>
            <a:ext cx="1" cy="2838734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86912CE-23B5-2745-AD55-34C6DBA5B4F1}"/>
              </a:ext>
            </a:extLst>
          </p:cNvPr>
          <p:cNvCxnSpPr>
            <a:cxnSpLocks/>
          </p:cNvCxnSpPr>
          <p:nvPr/>
        </p:nvCxnSpPr>
        <p:spPr>
          <a:xfrm flipH="1">
            <a:off x="3135775" y="5131558"/>
            <a:ext cx="612810" cy="627797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7606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Translocation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Movement of food substances through the plant (via water)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246" y="2666691"/>
            <a:ext cx="4736601" cy="3645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566847" y="4166129"/>
            <a:ext cx="55042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Translocation happens fast!</a:t>
            </a:r>
          </a:p>
          <a:p>
            <a:r>
              <a:rPr lang="en-US" sz="2400" dirty="0">
                <a:solidFill>
                  <a:srgbClr val="FF0000"/>
                </a:solidFill>
              </a:rPr>
              <a:t>(Can’t be accounted for by diffusion alone)</a:t>
            </a:r>
          </a:p>
        </p:txBody>
      </p:sp>
    </p:spTree>
    <p:extLst>
      <p:ext uri="{BB962C8B-B14F-4D97-AF65-F5344CB8AC3E}">
        <p14:creationId xmlns:p14="http://schemas.microsoft.com/office/powerpoint/2010/main" val="2272371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Pressure-flow hypothesis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221446" cy="4351338"/>
          </a:xfrm>
        </p:spPr>
        <p:txBody>
          <a:bodyPr/>
          <a:lstStyle/>
          <a:p>
            <a:r>
              <a:rPr lang="en-US" dirty="0"/>
              <a:t>Food is actively loaded into phloem from “source”</a:t>
            </a:r>
          </a:p>
          <a:p>
            <a:r>
              <a:rPr lang="en-US" dirty="0"/>
              <a:t>Water enters phloem from xylem via osmosis</a:t>
            </a:r>
          </a:p>
          <a:p>
            <a:r>
              <a:rPr lang="en-US" dirty="0"/>
              <a:t>Pressure gradient drives food to “sink”</a:t>
            </a:r>
          </a:p>
          <a:p>
            <a:r>
              <a:rPr lang="en-US" dirty="0"/>
              <a:t>Food is actively removed from sink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2" descr="http://www.baileybio.com/plogger/images/ap_biology/powerpoint_-_plant_nutrition___transport/pressure_flow_hypothesi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646" y="365125"/>
            <a:ext cx="4780924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9383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CDB5B-71F8-ED4D-B22C-3A0B3DAF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the carbon get used for? (What are the sinks?)</a:t>
            </a:r>
          </a:p>
        </p:txBody>
      </p:sp>
    </p:spTree>
    <p:extLst>
      <p:ext uri="{BB962C8B-B14F-4D97-AF65-F5344CB8AC3E}">
        <p14:creationId xmlns:p14="http://schemas.microsoft.com/office/powerpoint/2010/main" val="959920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193EF-EB1E-484D-A3CC-2611D8F07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isolation, how would abiotic conditions influence allocation?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7A794-4176-E745-A669-F54E00AC5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400" dirty="0"/>
              <a:t>Light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400" dirty="0"/>
              <a:t>Temperature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400" dirty="0"/>
              <a:t>Water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400" dirty="0"/>
              <a:t>CO</a:t>
            </a:r>
            <a:r>
              <a:rPr lang="en-US" sz="4400" baseline="-25000" dirty="0"/>
              <a:t>2</a:t>
            </a:r>
            <a:endParaRPr lang="en-US" sz="4400" dirty="0"/>
          </a:p>
          <a:p>
            <a:pPr marL="742950" indent="-742950">
              <a:buFont typeface="+mj-lt"/>
              <a:buAutoNum type="arabicPeriod"/>
            </a:pPr>
            <a:r>
              <a:rPr lang="en-US" sz="4400" dirty="0"/>
              <a:t>Nutrients</a:t>
            </a:r>
          </a:p>
        </p:txBody>
      </p:sp>
    </p:spTree>
    <p:extLst>
      <p:ext uri="{BB962C8B-B14F-4D97-AF65-F5344CB8AC3E}">
        <p14:creationId xmlns:p14="http://schemas.microsoft.com/office/powerpoint/2010/main" val="1786369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4AAF8-1D05-094A-94E2-51786F5AD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isolation, how would life history traits influence allocation?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CF342-91A7-6846-A123-71B47DFD4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800" dirty="0"/>
              <a:t>Lifespan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/>
              <a:t>Ontogeny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/>
              <a:t>Photosynthetic pathway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/>
              <a:t>Microbial symbiosis</a:t>
            </a:r>
          </a:p>
        </p:txBody>
      </p:sp>
    </p:spTree>
    <p:extLst>
      <p:ext uri="{BB962C8B-B14F-4D97-AF65-F5344CB8AC3E}">
        <p14:creationId xmlns:p14="http://schemas.microsoft.com/office/powerpoint/2010/main" val="2555700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3E2A0-794C-6244-9F87-37034D030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Source/sink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486AF-5530-D345-B6B3-DEC4D10A80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804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0AC00-F936-A642-8696-9C13BAA02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37F19-7677-174F-9947-3413DE1A5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21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plants grow?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3777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AAF71-49F8-EB4E-93E9-B06656BB7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activity: the Invader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D6E61-DABC-0948-B564-BD7B18516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94612" cy="4351338"/>
          </a:xfrm>
        </p:spPr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/>
              <a:t>Pretend you are a species of plant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Pick your dream place to live/invade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What growth and reproductive strategy will you adopt?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FFB741-4B1E-3C4E-98D4-A400B4A7E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137" y="1196549"/>
            <a:ext cx="4231049" cy="2804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413C12-E758-3642-87BB-20A17CDA9554}"/>
              </a:ext>
            </a:extLst>
          </p:cNvPr>
          <p:cNvSpPr txBox="1"/>
          <p:nvPr/>
        </p:nvSpPr>
        <p:spPr>
          <a:xfrm>
            <a:off x="7566095" y="4457177"/>
            <a:ext cx="421609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Things to think about: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What is the environment like?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Natural enemies?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Competitors?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What kind of flowers/seeds?</a:t>
            </a:r>
          </a:p>
        </p:txBody>
      </p:sp>
    </p:spTree>
    <p:extLst>
      <p:ext uri="{BB962C8B-B14F-4D97-AF65-F5344CB8AC3E}">
        <p14:creationId xmlns:p14="http://schemas.microsoft.com/office/powerpoint/2010/main" val="3288725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F8AD0E-F021-C147-B8D6-EF12BFC9A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451" y="1111760"/>
            <a:ext cx="5680197" cy="4219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45FBD5-3839-0E47-9ADF-5D9A23C2A511}"/>
              </a:ext>
            </a:extLst>
          </p:cNvPr>
          <p:cNvSpPr txBox="1"/>
          <p:nvPr/>
        </p:nvSpPr>
        <p:spPr>
          <a:xfrm>
            <a:off x="9645513" y="5464446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NASA</a:t>
            </a:r>
          </a:p>
        </p:txBody>
      </p:sp>
    </p:spTree>
    <p:extLst>
      <p:ext uri="{BB962C8B-B14F-4D97-AF65-F5344CB8AC3E}">
        <p14:creationId xmlns:p14="http://schemas.microsoft.com/office/powerpoint/2010/main" val="2634565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Ontogeny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66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Ontogeny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Development of an organism within its own lifetime</a:t>
            </a:r>
          </a:p>
        </p:txBody>
      </p:sp>
      <p:sp>
        <p:nvSpPr>
          <p:cNvPr id="4" name="Cloud 3"/>
          <p:cNvSpPr/>
          <p:nvPr/>
        </p:nvSpPr>
        <p:spPr>
          <a:xfrm>
            <a:off x="1543050" y="4443413"/>
            <a:ext cx="800100" cy="457200"/>
          </a:xfrm>
          <a:prstGeom prst="cloud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stCxn id="4" idx="1"/>
          </p:cNvCxnSpPr>
          <p:nvPr/>
        </p:nvCxnSpPr>
        <p:spPr>
          <a:xfrm>
            <a:off x="1943100" y="4900126"/>
            <a:ext cx="0" cy="586274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loud 6"/>
          <p:cNvSpPr/>
          <p:nvPr/>
        </p:nvSpPr>
        <p:spPr>
          <a:xfrm>
            <a:off x="3838691" y="3823060"/>
            <a:ext cx="1485668" cy="848953"/>
          </a:xfrm>
          <a:prstGeom prst="cloud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4581525" y="4672013"/>
            <a:ext cx="0" cy="814387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loud 8"/>
          <p:cNvSpPr/>
          <p:nvPr/>
        </p:nvSpPr>
        <p:spPr>
          <a:xfrm>
            <a:off x="6179343" y="3134275"/>
            <a:ext cx="2062163" cy="1178379"/>
          </a:xfrm>
          <a:prstGeom prst="cloud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7210424" y="4312654"/>
            <a:ext cx="1" cy="1173746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loud 10"/>
          <p:cNvSpPr/>
          <p:nvPr/>
        </p:nvSpPr>
        <p:spPr>
          <a:xfrm>
            <a:off x="8720601" y="2471875"/>
            <a:ext cx="3037546" cy="1735740"/>
          </a:xfrm>
          <a:prstGeom prst="cloud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0239374" y="4207615"/>
            <a:ext cx="0" cy="1277811"/>
          </a:xfrm>
          <a:prstGeom prst="line">
            <a:avLst/>
          </a:prstGeom>
          <a:ln w="190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565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Ontogeny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Ontological development varies by species </a:t>
            </a:r>
          </a:p>
          <a:p>
            <a:pPr lvl="1"/>
            <a:r>
              <a:rPr lang="en-US" dirty="0"/>
              <a:t>(e.g., annuals and perennials)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062" y="2901691"/>
            <a:ext cx="2575280" cy="344173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318641" y="3634895"/>
            <a:ext cx="19967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Ambrosia </a:t>
            </a:r>
            <a:r>
              <a:rPr lang="en-US" sz="2400" i="1" dirty="0" err="1"/>
              <a:t>triffida</a:t>
            </a:r>
            <a:r>
              <a:rPr lang="en-US" sz="2400" i="1" dirty="0"/>
              <a:t> </a:t>
            </a:r>
            <a:r>
              <a:rPr lang="en-US" sz="2400" dirty="0"/>
              <a:t>(Giant ragweed)</a:t>
            </a:r>
            <a:endParaRPr lang="en-US" sz="2400" i="1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5070" y="2515927"/>
            <a:ext cx="2141439" cy="3956309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701213" y="3631960"/>
            <a:ext cx="24907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/>
              <a:t>Sequoiadendron</a:t>
            </a:r>
            <a:r>
              <a:rPr lang="en-US" sz="2400" i="1" dirty="0"/>
              <a:t> </a:t>
            </a:r>
            <a:r>
              <a:rPr lang="en-US" sz="2400" i="1" dirty="0" err="1"/>
              <a:t>giganteum</a:t>
            </a:r>
            <a:r>
              <a:rPr lang="en-US" sz="2400" i="1" dirty="0"/>
              <a:t> </a:t>
            </a:r>
            <a:r>
              <a:rPr lang="en-US" sz="2400" dirty="0"/>
              <a:t>(Giant redwood)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793972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557213"/>
            <a:ext cx="10515600" cy="1219200"/>
          </a:xfrm>
        </p:spPr>
        <p:txBody>
          <a:bodyPr/>
          <a:lstStyle/>
          <a:p>
            <a:r>
              <a:rPr lang="en-US" dirty="0"/>
              <a:t>Why grow fast and die young?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163" y="2730240"/>
            <a:ext cx="2575280" cy="34417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18742" y="3463444"/>
            <a:ext cx="50253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Ambrosia </a:t>
            </a:r>
            <a:r>
              <a:rPr lang="en-US" sz="2400" i="1" dirty="0" err="1"/>
              <a:t>triffida</a:t>
            </a:r>
            <a:r>
              <a:rPr lang="en-US" sz="2400" i="1" dirty="0"/>
              <a:t> </a:t>
            </a:r>
            <a:r>
              <a:rPr lang="en-US" sz="2400" dirty="0"/>
              <a:t>(Giant ragweed)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083998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557213"/>
            <a:ext cx="10515600" cy="1219200"/>
          </a:xfrm>
        </p:spPr>
        <p:txBody>
          <a:bodyPr/>
          <a:lstStyle/>
          <a:p>
            <a:r>
              <a:rPr lang="en-US" dirty="0"/>
              <a:t>Why grow slow and live long?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995" y="2330190"/>
            <a:ext cx="2141439" cy="39563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72138" y="3446223"/>
            <a:ext cx="5986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/>
              <a:t>Sequoiadendron</a:t>
            </a:r>
            <a:r>
              <a:rPr lang="en-US" sz="2400" i="1" dirty="0"/>
              <a:t> </a:t>
            </a:r>
            <a:r>
              <a:rPr lang="en-US" sz="2400" i="1" dirty="0" err="1"/>
              <a:t>giganteum</a:t>
            </a:r>
            <a:r>
              <a:rPr lang="en-US" sz="2400" i="1" dirty="0"/>
              <a:t> </a:t>
            </a:r>
            <a:r>
              <a:rPr lang="en-US" sz="2400" dirty="0"/>
              <a:t>(Giant redwood)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2019652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Allocation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95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Allocation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distribution of growth to different organs</a:t>
            </a:r>
          </a:p>
          <a:p>
            <a:r>
              <a:rPr lang="en-US" dirty="0" err="1">
                <a:solidFill>
                  <a:srgbClr val="7030A0"/>
                </a:solidFill>
              </a:rPr>
              <a:t>Allometry</a:t>
            </a:r>
            <a:r>
              <a:rPr lang="en-US" dirty="0"/>
              <a:t>: the relative size of different organs</a:t>
            </a:r>
          </a:p>
        </p:txBody>
      </p:sp>
      <p:sp>
        <p:nvSpPr>
          <p:cNvPr id="4" name="Rectangle 3"/>
          <p:cNvSpPr/>
          <p:nvPr/>
        </p:nvSpPr>
        <p:spPr>
          <a:xfrm>
            <a:off x="2428875" y="3829050"/>
            <a:ext cx="1328738" cy="251460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loud 4"/>
          <p:cNvSpPr/>
          <p:nvPr/>
        </p:nvSpPr>
        <p:spPr>
          <a:xfrm>
            <a:off x="2357437" y="3501231"/>
            <a:ext cx="1471613" cy="542925"/>
          </a:xfrm>
          <a:prstGeom prst="cloud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072563" y="6029324"/>
            <a:ext cx="71437" cy="314325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6"/>
          <p:cNvSpPr/>
          <p:nvPr/>
        </p:nvSpPr>
        <p:spPr>
          <a:xfrm>
            <a:off x="6742508" y="4044155"/>
            <a:ext cx="4731545" cy="2132807"/>
          </a:xfrm>
          <a:prstGeom prst="cloud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42914" y="4186238"/>
            <a:ext cx="19145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High stem allocation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432257" y="3232131"/>
            <a:ext cx="19145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High leaf allocation</a:t>
            </a:r>
          </a:p>
        </p:txBody>
      </p:sp>
    </p:spTree>
    <p:extLst>
      <p:ext uri="{BB962C8B-B14F-4D97-AF65-F5344CB8AC3E}">
        <p14:creationId xmlns:p14="http://schemas.microsoft.com/office/powerpoint/2010/main" val="652976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284</Words>
  <Application>Microsoft Macintosh PowerPoint</Application>
  <PresentationFormat>Widescreen</PresentationFormat>
  <Paragraphs>58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Growth &amp; Allocation</vt:lpstr>
      <vt:lpstr>Why do plants grow?</vt:lpstr>
      <vt:lpstr>Ontogeny</vt:lpstr>
      <vt:lpstr>Ontogeny</vt:lpstr>
      <vt:lpstr>Ontogeny</vt:lpstr>
      <vt:lpstr>Why grow fast and die young?</vt:lpstr>
      <vt:lpstr>Why grow slow and live long?</vt:lpstr>
      <vt:lpstr>Allocation</vt:lpstr>
      <vt:lpstr>Allocation</vt:lpstr>
      <vt:lpstr>Following the carbon</vt:lpstr>
      <vt:lpstr>PowerPoint Presentation</vt:lpstr>
      <vt:lpstr>PowerPoint Presentation</vt:lpstr>
      <vt:lpstr>Translocation</vt:lpstr>
      <vt:lpstr>Pressure-flow hypothesis</vt:lpstr>
      <vt:lpstr>What does the carbon get used for? (What are the sinks?)</vt:lpstr>
      <vt:lpstr>In isolation, how would abiotic conditions influence allocation?</vt:lpstr>
      <vt:lpstr>In isolation, how would life history traits influence allocation?</vt:lpstr>
      <vt:lpstr>Source/sink</vt:lpstr>
      <vt:lpstr>competition</vt:lpstr>
      <vt:lpstr>Class activity: the Invader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Allocation</dc:title>
  <dc:creator>Smith, Nick</dc:creator>
  <cp:lastModifiedBy>Smith, Nick</cp:lastModifiedBy>
  <cp:revision>14</cp:revision>
  <dcterms:created xsi:type="dcterms:W3CDTF">2019-03-17T21:06:11Z</dcterms:created>
  <dcterms:modified xsi:type="dcterms:W3CDTF">2019-03-17T21:36:29Z</dcterms:modified>
</cp:coreProperties>
</file>

<file path=docProps/thumbnail.jpeg>
</file>